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9" r:id="rId2"/>
  </p:sldIdLst>
  <p:sldSz cx="30275213" cy="4280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360" autoAdjust="0"/>
  </p:normalViewPr>
  <p:slideViewPr>
    <p:cSldViewPr snapToGrid="0" showGuides="1">
      <p:cViewPr>
        <p:scale>
          <a:sx n="30" d="100"/>
          <a:sy n="30" d="100"/>
        </p:scale>
        <p:origin x="1056" y="-3264"/>
      </p:cViewPr>
      <p:guideLst>
        <p:guide orient="horz" pos="13481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AA97B-EC0A-40FB-ABF8-AC9D145D6329}" type="datetimeFigureOut">
              <a:rPr lang="pt-PT" smtClean="0"/>
              <a:t>24/05/2023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8370A-F30E-4769-9298-E11A06E3EF8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8285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594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797" algn="l" defTabSz="3507594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594" algn="l" defTabSz="3507594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392" algn="l" defTabSz="3507594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189" algn="l" defTabSz="3507594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8987" algn="l" defTabSz="3507594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2784" algn="l" defTabSz="3507594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6581" algn="l" defTabSz="3507594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379" algn="l" defTabSz="3507594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2336800" y="1143000"/>
            <a:ext cx="2184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8370A-F30E-4769-9298-E11A06E3EF82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1330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4637"/>
            <a:ext cx="25733931" cy="14900945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0219"/>
            <a:ext cx="22706410" cy="10333565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114E-9D4B-4D12-9DAD-9FFFECA2676D}" type="datetimeFigureOut">
              <a:rPr lang="pt-PT" smtClean="0"/>
              <a:t>24/05/2023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8493-AB1C-4F17-858E-1891D0F93C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8091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114E-9D4B-4D12-9DAD-9FFFECA2676D}" type="datetimeFigureOut">
              <a:rPr lang="pt-PT" smtClean="0"/>
              <a:t>24/05/2023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8493-AB1C-4F17-858E-1891D0F93C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958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735"/>
            <a:ext cx="6528093" cy="36271520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735"/>
            <a:ext cx="19205838" cy="36271520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114E-9D4B-4D12-9DAD-9FFFECA2676D}" type="datetimeFigureOut">
              <a:rPr lang="pt-PT" smtClean="0"/>
              <a:t>24/05/2023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8493-AB1C-4F17-858E-1891D0F93C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763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114E-9D4B-4D12-9DAD-9FFFECA2676D}" type="datetimeFigureOut">
              <a:rPr lang="pt-PT" smtClean="0"/>
              <a:t>24/05/2023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8493-AB1C-4F17-858E-1891D0F93C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360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0437"/>
            <a:ext cx="26112371" cy="1780385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2721"/>
            <a:ext cx="26112371" cy="9362626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114E-9D4B-4D12-9DAD-9FFFECA2676D}" type="datetimeFigureOut">
              <a:rPr lang="pt-PT" smtClean="0"/>
              <a:t>24/05/2023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8493-AB1C-4F17-858E-1891D0F93C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668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3675"/>
            <a:ext cx="12866966" cy="2715658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3675"/>
            <a:ext cx="12866966" cy="2715658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114E-9D4B-4D12-9DAD-9FFFECA2676D}" type="datetimeFigureOut">
              <a:rPr lang="pt-PT" smtClean="0"/>
              <a:t>24/05/2023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8493-AB1C-4F17-858E-1891D0F93C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763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744"/>
            <a:ext cx="26112371" cy="8272802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092"/>
            <a:ext cx="12807832" cy="5142012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4103"/>
            <a:ext cx="12807832" cy="2299541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092"/>
            <a:ext cx="12870909" cy="5142012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4103"/>
            <a:ext cx="12870909" cy="2299541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114E-9D4B-4D12-9DAD-9FFFECA2676D}" type="datetimeFigureOut">
              <a:rPr lang="pt-PT" smtClean="0"/>
              <a:t>24/05/2023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8493-AB1C-4F17-858E-1891D0F93C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99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114E-9D4B-4D12-9DAD-9FFFECA2676D}" type="datetimeFigureOut">
              <a:rPr lang="pt-PT" smtClean="0"/>
              <a:t>24/05/2023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8493-AB1C-4F17-858E-1891D0F93C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8256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114E-9D4B-4D12-9DAD-9FFFECA2676D}" type="datetimeFigureOut">
              <a:rPr lang="pt-PT" smtClean="0"/>
              <a:t>24/05/2023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8493-AB1C-4F17-858E-1891D0F93C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737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372"/>
            <a:ext cx="9764544" cy="9986804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501"/>
            <a:ext cx="15326827" cy="30416159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0176"/>
            <a:ext cx="9764544" cy="23788015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114E-9D4B-4D12-9DAD-9FFFECA2676D}" type="datetimeFigureOut">
              <a:rPr lang="pt-PT" smtClean="0"/>
              <a:t>24/05/2023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8493-AB1C-4F17-858E-1891D0F93C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282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372"/>
            <a:ext cx="9764544" cy="9986804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501"/>
            <a:ext cx="15326827" cy="30416159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0176"/>
            <a:ext cx="9764544" cy="23788015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A114E-9D4B-4D12-9DAD-9FFFECA2676D}" type="datetimeFigureOut">
              <a:rPr lang="pt-PT" smtClean="0"/>
              <a:t>24/05/2023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8493-AB1C-4F17-858E-1891D0F93C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826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744"/>
            <a:ext cx="26112371" cy="8272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3675"/>
            <a:ext cx="26112371" cy="27156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69814"/>
            <a:ext cx="6811923" cy="227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A114E-9D4B-4D12-9DAD-9FFFECA2676D}" type="datetimeFigureOut">
              <a:rPr lang="pt-PT" smtClean="0"/>
              <a:t>24/05/2023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69814"/>
            <a:ext cx="10217884" cy="227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69814"/>
            <a:ext cx="6811923" cy="227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48493-AB1C-4F17-858E-1891D0F93C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145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Uma imagem com texto, recife, captura de ecrã, natureza&#10;&#10;Descrição gerada automaticamente">
            <a:extLst>
              <a:ext uri="{FF2B5EF4-FFF2-40B4-BE49-F238E27FC236}">
                <a16:creationId xmlns:a16="http://schemas.microsoft.com/office/drawing/2014/main" id="{B4AD8459-9E35-EBC8-889A-52255AE5AD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3052" b="78429"/>
          <a:stretch/>
        </p:blipFill>
        <p:spPr>
          <a:xfrm>
            <a:off x="-394" y="-200025"/>
            <a:ext cx="30276000" cy="2617220"/>
          </a:xfrm>
          <a:prstGeom prst="rect">
            <a:avLst/>
          </a:prstGeom>
        </p:spPr>
      </p:pic>
      <p:pic>
        <p:nvPicPr>
          <p:cNvPr id="2" name="Imagem 1" descr="Uma imagem com texto, recife, captura de ecrã, natureza&#10;&#10;Descrição gerada automaticamente">
            <a:extLst>
              <a:ext uri="{FF2B5EF4-FFF2-40B4-BE49-F238E27FC236}">
                <a16:creationId xmlns:a16="http://schemas.microsoft.com/office/drawing/2014/main" id="{186D85F3-52A2-4587-3772-0C6BBD95E9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0749" r="33052" b="-139"/>
          <a:stretch/>
        </p:blipFill>
        <p:spPr>
          <a:xfrm>
            <a:off x="-394" y="41781413"/>
            <a:ext cx="30276000" cy="11393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D33D4CB-9B20-C95E-BFEC-BD9BCA727D56}"/>
              </a:ext>
            </a:extLst>
          </p:cNvPr>
          <p:cNvSpPr txBox="1"/>
          <p:nvPr/>
        </p:nvSpPr>
        <p:spPr>
          <a:xfrm>
            <a:off x="4333248" y="538639"/>
            <a:ext cx="216087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e-Poster Title</a:t>
            </a:r>
          </a:p>
        </p:txBody>
      </p:sp>
      <p:pic>
        <p:nvPicPr>
          <p:cNvPr id="5" name="Imagem 4" descr="Uma imagem com captura de ecrã, Gráficos, recife, Azul elétrico&#10;&#10;Descrição gerada automaticamente">
            <a:extLst>
              <a:ext uri="{FF2B5EF4-FFF2-40B4-BE49-F238E27FC236}">
                <a16:creationId xmlns:a16="http://schemas.microsoft.com/office/drawing/2014/main" id="{A3D55A2E-E620-E75F-54FC-D6BC3AF98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80" y="1200358"/>
            <a:ext cx="2540000" cy="2540000"/>
          </a:xfrm>
          <a:prstGeom prst="ellipse">
            <a:avLst/>
          </a:prstGeom>
          <a:ln w="76200">
            <a:solidFill>
              <a:srgbClr val="FF9933"/>
            </a:solidFill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A62BDDB-055A-EB4C-472D-C023CA044675}"/>
              </a:ext>
            </a:extLst>
          </p:cNvPr>
          <p:cNvSpPr txBox="1"/>
          <p:nvPr/>
        </p:nvSpPr>
        <p:spPr>
          <a:xfrm>
            <a:off x="4333248" y="41965931"/>
            <a:ext cx="21608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>
                <a:solidFill>
                  <a:schemeClr val="bg1"/>
                </a:solidFill>
              </a:rPr>
              <a:t>II International Congress of UNIPRO, 1-2 June 2023 | Penafiel, Portugal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AC1DF4D-8906-4B70-69A7-CFA32D87DCFC}"/>
              </a:ext>
            </a:extLst>
          </p:cNvPr>
          <p:cNvSpPr txBox="1"/>
          <p:nvPr/>
        </p:nvSpPr>
        <p:spPr>
          <a:xfrm>
            <a:off x="4333248" y="2786713"/>
            <a:ext cx="216087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400" dirty="0" err="1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pt-PT" sz="34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pt-PT" sz="3400" dirty="0" err="1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pt-PT" sz="3400" dirty="0">
                <a:latin typeface="Arial" panose="020B0604020202020204" pitchFamily="34" charset="0"/>
                <a:cs typeface="Arial" panose="020B0604020202020204" pitchFamily="34" charset="0"/>
              </a:rPr>
              <a:t> 2, (…)</a:t>
            </a:r>
          </a:p>
          <a:p>
            <a:pPr algn="ctr"/>
            <a:endParaRPr lang="pt-PT" dirty="0"/>
          </a:p>
          <a:p>
            <a:pPr algn="ctr"/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affiliations</a:t>
            </a:r>
            <a:endParaRPr lang="pt-P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DBDE7FCD-24D0-DEE1-57E7-62B914DF20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r="35354" b="-13713"/>
          <a:stretch/>
        </p:blipFill>
        <p:spPr>
          <a:xfrm>
            <a:off x="3806841" y="40643466"/>
            <a:ext cx="5463902" cy="997761"/>
          </a:xfrm>
          <a:prstGeom prst="rect">
            <a:avLst/>
          </a:prstGeom>
        </p:spPr>
      </p:pic>
      <p:pic>
        <p:nvPicPr>
          <p:cNvPr id="7" name="Imagem 6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01B7B556-43DB-ED31-6574-9EC38C2CD3D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0" r="21753" b="19164"/>
          <a:stretch/>
        </p:blipFill>
        <p:spPr>
          <a:xfrm>
            <a:off x="62053" y="40643465"/>
            <a:ext cx="3551937" cy="88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931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25</Words>
  <Application>Microsoft Office PowerPoint</Application>
  <PresentationFormat>Personalizados</PresentationFormat>
  <Paragraphs>6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Patricia Manuela Areias da Silva</dc:creator>
  <cp:lastModifiedBy>Virgínia Gonçalves</cp:lastModifiedBy>
  <cp:revision>5</cp:revision>
  <dcterms:created xsi:type="dcterms:W3CDTF">2023-05-09T14:24:39Z</dcterms:created>
  <dcterms:modified xsi:type="dcterms:W3CDTF">2023-05-24T10:09:07Z</dcterms:modified>
</cp:coreProperties>
</file>